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473" r:id="rId2"/>
    <p:sldId id="477" r:id="rId3"/>
    <p:sldId id="478" r:id="rId4"/>
    <p:sldId id="486" r:id="rId5"/>
    <p:sldId id="491" r:id="rId6"/>
    <p:sldId id="492" r:id="rId7"/>
    <p:sldId id="493" r:id="rId8"/>
    <p:sldId id="512" r:id="rId9"/>
    <p:sldId id="495" r:id="rId10"/>
    <p:sldId id="256" r:id="rId11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CFE68F4-D425-FFE6-2E74-85AEC4947C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BD026B-534B-9965-8D29-E5B0B3BC77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9/18/2022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41EB59-B376-1AD8-13D0-1A3DE3EB68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5181E-3C9D-D6BC-DAAD-18CB4C566C8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5C3D868-258E-48E9-84DE-7086BFF63FD6}" type="slidenum"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58211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9/18/2022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1BA7066-B399-4A55-AA35-AC5A2DE3C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432309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389E9584-D57F-AE47-32EB-79FA2FE7F88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81804433-C7DE-18AB-A68D-4BE4E056B8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2D069C8-8E3A-E4CC-63AD-E8360E5454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85372" indent="-302066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08265" indent="-241653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91571" indent="-241653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74878" indent="-241653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09D08A2-093C-47DB-A26D-BD8C08521CF4}" type="slidenum">
              <a:rPr lang="en-US" altLang="en-US" sz="1300"/>
              <a:pPr/>
              <a:t>10</a:t>
            </a:fld>
            <a:endParaRPr lang="en-US" altLang="en-US" sz="13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CF3704-4DF3-8D34-3E96-A48F16C8819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9/18/2022 am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D1EB9F-8283-6EDE-3DD7-52E359C8863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9219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1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40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47D3D-4098-4745-A054-F940E4855C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08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B1B76-6860-4018-A6E8-E7DC94A8DD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B8A4F-FABF-4945-96C8-22DA399E27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08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8C7AA-CD25-49BE-84A1-EA5BE6521A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64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07860-8C0F-4167-8018-35D6EB990E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9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4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F2BCE-8DC0-49A6-878D-9776D6AE20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91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A9633-2B70-42BF-BF72-626A5EF89D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60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8A799-E8D3-4FAF-942E-79E7834203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935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2FBAD-B3BC-44A0-B3EA-1BABFD29FC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974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B2508-2A68-4BF4-A537-3F1CA5DFD5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131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BE8B4-D0F8-4899-B7A9-5285ADAAC25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42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19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9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4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4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99BCA4E-3AAD-4CD7-AE98-EEE19BCD8B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7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52500" y="2430840"/>
            <a:ext cx="7239000" cy="1569660"/>
          </a:xfr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The New Testament Church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(Part 7)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  <a:latin typeface="+mj-lt"/>
              </a:rPr>
              <a:t>Matthew 16:13-18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8EC2CD8D-5511-CB70-E4E7-46C40FDDE9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14314" y="3886200"/>
            <a:ext cx="7973505" cy="1200329"/>
          </a:xfrm>
        </p:spPr>
        <p:txBody>
          <a:bodyPr wrap="square">
            <a:spAutoFit/>
          </a:bodyPr>
          <a:lstStyle/>
          <a:p>
            <a:pPr algn="ctr"/>
            <a:r>
              <a:rPr lang="en-US" altLang="en-US" sz="3600" dirty="0"/>
              <a:t>“What Must I Do To Be Saved?” (Acts 2:37; 22:3-10; 9:6; 16:30)</a:t>
            </a:r>
            <a:endParaRPr lang="en-US" alt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6C20B3D-7584-9319-7757-7889B1AE0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3038" y="1107026"/>
            <a:ext cx="7239000" cy="1323439"/>
          </a:xfrm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 New Testament Church/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Body Of Saved People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solidFill>
                  <a:schemeClr val="tx1"/>
                </a:solidFill>
              </a:rPr>
              <a:t>The New Testament Church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41651" y="1676400"/>
            <a:ext cx="8264526" cy="4918269"/>
          </a:xfr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Founded upon Jesus Christ, the Son of God.</a:t>
            </a:r>
            <a:r>
              <a:rPr lang="en-US" sz="2800" dirty="0"/>
              <a:t> Matthew 16:18; 1 Corinthians 3:11; </a:t>
            </a:r>
            <a:br>
              <a:rPr lang="en-US" sz="2800" dirty="0"/>
            </a:br>
            <a:r>
              <a:rPr lang="en-US" sz="2800" dirty="0"/>
              <a:t>1 Corinthians. 2:2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Began in Jerusalem about 33 A.D.</a:t>
            </a:r>
            <a:br>
              <a:rPr lang="en-US" sz="2800" b="1" dirty="0"/>
            </a:br>
            <a:r>
              <a:rPr lang="en-US" sz="2800" dirty="0"/>
              <a:t>Isaiah 2:3; Matthew 3:2; Matthew 4:17; Mark 1:14-15; Luke 10:9; Matthew 10:7; Mark 9:1; Luke 24:44ff; Acts 1:6-8; </a:t>
            </a:r>
            <a:br>
              <a:rPr lang="en-US" sz="2800" dirty="0"/>
            </a:br>
            <a:r>
              <a:rPr lang="en-US" sz="2800" dirty="0"/>
              <a:t>2:1-4,47; 11:15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Christ is its head and only source of authority.</a:t>
            </a:r>
            <a:r>
              <a:rPr lang="en-US" sz="2800" dirty="0"/>
              <a:t> Matthew 28:19;</a:t>
            </a:r>
            <a:br>
              <a:rPr lang="en-US" sz="2800" dirty="0"/>
            </a:br>
            <a:r>
              <a:rPr lang="en-US" sz="2800" dirty="0"/>
              <a:t>Ephesians 1:22-23; Matthew 21:23-27; Matthew 7:21; Luke 6:46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4" y="798294"/>
            <a:ext cx="7313612" cy="64633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b="1" dirty="0">
                <a:solidFill>
                  <a:schemeClr val="tx1"/>
                </a:solidFill>
              </a:rPr>
              <a:t>The New Testament Church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90500" y="1727200"/>
            <a:ext cx="8763000" cy="3022366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="1" dirty="0"/>
              <a:t>Organized after the divine pattern.</a:t>
            </a:r>
          </a:p>
          <a:p>
            <a:pPr marL="0" indent="0" eaLnBrk="1" hangingPunct="1">
              <a:buNone/>
              <a:defRPr/>
            </a:pPr>
            <a:r>
              <a:rPr lang="en-US" sz="2800" dirty="0"/>
              <a:t>	Philippians 1:1</a:t>
            </a:r>
          </a:p>
          <a:p>
            <a:pPr lvl="1" eaLnBrk="1" hangingPunct="1">
              <a:defRPr/>
            </a:pPr>
            <a:r>
              <a:rPr lang="en-US" sz="2800" dirty="0"/>
              <a:t>Elders: Acts 14:23; 20:28; 1 Peter 5:1ff; </a:t>
            </a:r>
            <a:br>
              <a:rPr lang="en-US" sz="2800" dirty="0"/>
            </a:br>
            <a:r>
              <a:rPr lang="en-US" sz="2800" dirty="0"/>
              <a:t>1 Timothy 3:1-7; Titus 1:5-7</a:t>
            </a:r>
          </a:p>
          <a:p>
            <a:pPr lvl="1" eaLnBrk="1" hangingPunct="1">
              <a:defRPr/>
            </a:pPr>
            <a:r>
              <a:rPr lang="en-US" sz="2800" dirty="0"/>
              <a:t>Deacons: 1 Timothy 3:8-13</a:t>
            </a:r>
          </a:p>
          <a:p>
            <a:pPr lvl="1" eaLnBrk="1" hangingPunct="1">
              <a:defRPr/>
            </a:pPr>
            <a:r>
              <a:rPr lang="en-US" sz="2800" dirty="0"/>
              <a:t>Members: 1 Corinthians 12:12ff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7FA4F2-9F24-E1C7-072D-688EB8873670}"/>
              </a:ext>
            </a:extLst>
          </p:cNvPr>
          <p:cNvSpPr txBox="1"/>
          <p:nvPr/>
        </p:nvSpPr>
        <p:spPr>
          <a:xfrm>
            <a:off x="190500" y="4886960"/>
            <a:ext cx="87630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Clearly “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elders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,” “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overseers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,” “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pastors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,” and “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bishops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” in these passages are used interchangeably, referring to the same men in the same work.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(cf. Acts 20:17, 28; 1 Peter 5:1-3; etc.).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4" y="736739"/>
            <a:ext cx="7313612" cy="707886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The New Testament Church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752600"/>
            <a:ext cx="8153400" cy="4228850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="1" dirty="0"/>
              <a:t>Has a divine mission.</a:t>
            </a:r>
          </a:p>
          <a:p>
            <a:pPr lvl="1" eaLnBrk="1" hangingPunct="1">
              <a:defRPr/>
            </a:pPr>
            <a:r>
              <a:rPr lang="en-US" sz="2800" dirty="0"/>
              <a:t>Evangelism. 1 Timothy 3:15;</a:t>
            </a:r>
            <a:br>
              <a:rPr lang="en-US" sz="2800" dirty="0"/>
            </a:br>
            <a:r>
              <a:rPr lang="en-US" sz="2800" dirty="0"/>
              <a:t>Acts 11:22; Philippians 1:3-5; 4:14-16; </a:t>
            </a:r>
            <a:br>
              <a:rPr lang="en-US" sz="2800" dirty="0"/>
            </a:br>
            <a:r>
              <a:rPr lang="en-US" sz="2800" dirty="0"/>
              <a:t>2 Corinthians 11:8-9</a:t>
            </a:r>
          </a:p>
          <a:p>
            <a:pPr lvl="1" eaLnBrk="1" hangingPunct="1">
              <a:defRPr/>
            </a:pPr>
            <a:r>
              <a:rPr lang="en-US" sz="2800" dirty="0"/>
              <a:t>Benevolence. Acts 2, 4, 6;</a:t>
            </a:r>
            <a:br>
              <a:rPr lang="en-US" sz="2800" dirty="0"/>
            </a:br>
            <a:r>
              <a:rPr lang="en-US" sz="2800" dirty="0"/>
              <a:t>Acts 11:27-30; 1 Corinthians 16:1-3;</a:t>
            </a:r>
            <a:br>
              <a:rPr lang="en-US" sz="2800" dirty="0"/>
            </a:br>
            <a:r>
              <a:rPr lang="en-US" sz="2800" dirty="0"/>
              <a:t>2 Corinthians 8:1-5; 9:1-2;</a:t>
            </a:r>
            <a:br>
              <a:rPr lang="en-US" sz="2800" dirty="0"/>
            </a:br>
            <a:r>
              <a:rPr lang="en-US" sz="2800" dirty="0"/>
              <a:t>Romans 15:25ff</a:t>
            </a:r>
          </a:p>
          <a:p>
            <a:pPr lvl="1" eaLnBrk="1" hangingPunct="1">
              <a:defRPr/>
            </a:pPr>
            <a:r>
              <a:rPr lang="en-US" sz="2800" dirty="0"/>
              <a:t>Edification. Ephesians 4:11-16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2159"/>
            <a:ext cx="7772400" cy="76944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1"/>
                </a:solidFill>
              </a:rPr>
              <a:t>The New Testament Church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458200" cy="5075236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dirty="0"/>
              <a:t>No creed but the Bible.</a:t>
            </a:r>
          </a:p>
          <a:p>
            <a:pPr lvl="1" eaLnBrk="1" hangingPunct="1">
              <a:defRPr/>
            </a:pPr>
            <a:r>
              <a:rPr lang="en-US" dirty="0"/>
              <a:t>Gospel – God’s power to save. Romans 1:16</a:t>
            </a:r>
          </a:p>
          <a:p>
            <a:pPr eaLnBrk="1" hangingPunct="1">
              <a:defRPr/>
            </a:pPr>
            <a:r>
              <a:rPr lang="en-US" b="1" dirty="0"/>
              <a:t>Complete will of God. </a:t>
            </a:r>
            <a:r>
              <a:rPr lang="en-US" dirty="0"/>
              <a:t>2 Peter 1:3</a:t>
            </a:r>
          </a:p>
          <a:p>
            <a:pPr lvl="1" eaLnBrk="1" hangingPunct="1">
              <a:defRPr/>
            </a:pPr>
            <a:r>
              <a:rPr lang="en-US" dirty="0"/>
              <a:t>Promised. John 14:26; 15:26; 16:13</a:t>
            </a:r>
          </a:p>
          <a:p>
            <a:pPr lvl="1" eaLnBrk="1" hangingPunct="1">
              <a:defRPr/>
            </a:pPr>
            <a:r>
              <a:rPr lang="en-US" dirty="0"/>
              <a:t>Inspired. 2 Timothy 3:16-17</a:t>
            </a:r>
          </a:p>
          <a:p>
            <a:pPr lvl="1" eaLnBrk="1" hangingPunct="1">
              <a:defRPr/>
            </a:pPr>
            <a:r>
              <a:rPr lang="en-US" dirty="0"/>
              <a:t>Spirit revealed. Ephesians 3:6; </a:t>
            </a:r>
            <a:br>
              <a:rPr lang="en-US" dirty="0"/>
            </a:br>
            <a:r>
              <a:rPr lang="en-US" dirty="0"/>
              <a:t>1 Corinthians 2:6-16; 1 Peter 1:12</a:t>
            </a:r>
          </a:p>
          <a:p>
            <a:pPr lvl="1" eaLnBrk="1" hangingPunct="1">
              <a:defRPr/>
            </a:pPr>
            <a:r>
              <a:rPr lang="en-US" dirty="0"/>
              <a:t>May not add to or change. Galatians 1:6-9; </a:t>
            </a:r>
            <a:br>
              <a:rPr lang="en-US" dirty="0"/>
            </a:br>
            <a:r>
              <a:rPr lang="en-US" dirty="0"/>
              <a:t>2 John 9</a:t>
            </a:r>
          </a:p>
          <a:p>
            <a:pPr lvl="1" eaLnBrk="1" hangingPunct="1">
              <a:defRPr/>
            </a:pPr>
            <a:r>
              <a:rPr lang="en-US" dirty="0"/>
              <a:t>Understandable. Ephesians 3:3-4</a:t>
            </a:r>
          </a:p>
          <a:p>
            <a:pPr lvl="1" eaLnBrk="1" hangingPunct="1">
              <a:defRPr/>
            </a:pPr>
            <a:r>
              <a:rPr lang="en-US" dirty="0"/>
              <a:t>Once for all delivered. Jude 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686800" cy="3773341"/>
          </a:xfr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600" b="1" dirty="0"/>
              <a:t>Scriptural in name.</a:t>
            </a:r>
            <a:endParaRPr lang="en-US" sz="2600" dirty="0"/>
          </a:p>
          <a:p>
            <a:pPr lvl="1" eaLnBrk="1" hangingPunct="1">
              <a:defRPr/>
            </a:pPr>
            <a:r>
              <a:rPr lang="en-US" sz="2600" dirty="0"/>
              <a:t>“The church of God” 1 Corinthians 1:2; </a:t>
            </a:r>
            <a:br>
              <a:rPr lang="en-US" sz="2600" dirty="0"/>
            </a:br>
            <a:r>
              <a:rPr lang="en-US" sz="2600" dirty="0"/>
              <a:t>1 Timothy 3:15</a:t>
            </a:r>
          </a:p>
          <a:p>
            <a:pPr lvl="1" eaLnBrk="1" hangingPunct="1">
              <a:defRPr/>
            </a:pPr>
            <a:r>
              <a:rPr lang="en-US" sz="2600" dirty="0"/>
              <a:t>“The body of Christ” Ephesians 1:22-23</a:t>
            </a:r>
          </a:p>
          <a:p>
            <a:pPr lvl="1" eaLnBrk="1" hangingPunct="1">
              <a:defRPr/>
            </a:pPr>
            <a:r>
              <a:rPr lang="en-US" sz="2600" dirty="0"/>
              <a:t>“Bride of Christ” Romans 7:4; Revelation 21:9</a:t>
            </a:r>
          </a:p>
          <a:p>
            <a:pPr lvl="1" eaLnBrk="1" hangingPunct="1">
              <a:defRPr/>
            </a:pPr>
            <a:r>
              <a:rPr lang="en-US" sz="2600" dirty="0"/>
              <a:t>“Church of the firstborn” Hebrews 12:23</a:t>
            </a:r>
          </a:p>
          <a:p>
            <a:pPr lvl="1" eaLnBrk="1" hangingPunct="1">
              <a:defRPr/>
            </a:pPr>
            <a:r>
              <a:rPr lang="en-US" sz="2600" dirty="0"/>
              <a:t>“House of God” 1 Timothy 3:15</a:t>
            </a:r>
          </a:p>
          <a:p>
            <a:pPr lvl="1" eaLnBrk="1" hangingPunct="1">
              <a:defRPr/>
            </a:pPr>
            <a:r>
              <a:rPr lang="en-US" sz="2600" dirty="0"/>
              <a:t>“Churches of Christ” Romans 16:16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987BC73-F2F2-E2E1-B8CB-14B44E9085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2159"/>
            <a:ext cx="7772400" cy="76944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1"/>
                </a:solidFill>
              </a:rPr>
              <a:t>The New Testament Church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752600"/>
            <a:ext cx="8458200" cy="5053691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600" b="1" dirty="0"/>
              <a:t>Members called by Scriptural names:</a:t>
            </a:r>
          </a:p>
          <a:p>
            <a:pPr lvl="1" eaLnBrk="1" hangingPunct="1">
              <a:defRPr/>
            </a:pPr>
            <a:r>
              <a:rPr lang="en-US" sz="2600" dirty="0"/>
              <a:t>Disciples. John 15:8; Acts 11:26</a:t>
            </a:r>
          </a:p>
          <a:p>
            <a:pPr lvl="1" eaLnBrk="1" hangingPunct="1">
              <a:defRPr/>
            </a:pPr>
            <a:r>
              <a:rPr lang="en-US" sz="2600" dirty="0"/>
              <a:t>Saints. Romans 1:7; 1 Corinthians 1:2; Philippians 1:1</a:t>
            </a:r>
          </a:p>
          <a:p>
            <a:pPr lvl="1" eaLnBrk="1" hangingPunct="1">
              <a:defRPr/>
            </a:pPr>
            <a:r>
              <a:rPr lang="en-US" sz="2600" dirty="0"/>
              <a:t>Brethren. Luke 8:21; Galatians 6:1</a:t>
            </a:r>
          </a:p>
          <a:p>
            <a:pPr lvl="1" eaLnBrk="1" hangingPunct="1">
              <a:defRPr/>
            </a:pPr>
            <a:r>
              <a:rPr lang="en-US" sz="2600" dirty="0"/>
              <a:t>Children. Galatians 3:26; 1 John 2:1</a:t>
            </a:r>
          </a:p>
          <a:p>
            <a:pPr lvl="1" eaLnBrk="1" hangingPunct="1">
              <a:defRPr/>
            </a:pPr>
            <a:r>
              <a:rPr lang="en-US" sz="2600" dirty="0"/>
              <a:t>Christians. Isaiah 62:2; Acts 11:26; 26:28; </a:t>
            </a:r>
          </a:p>
          <a:p>
            <a:pPr marL="457200" lvl="1" indent="0" eaLnBrk="1" hangingPunct="1">
              <a:buNone/>
              <a:defRPr/>
            </a:pPr>
            <a:r>
              <a:rPr lang="en-US" sz="2600" dirty="0"/>
              <a:t>	1 Peter 4:16</a:t>
            </a:r>
          </a:p>
          <a:p>
            <a:pPr eaLnBrk="1" hangingPunct="1">
              <a:defRPr/>
            </a:pPr>
            <a:r>
              <a:rPr lang="en-US" sz="2600" b="1" dirty="0"/>
              <a:t>Is Christ divided? Was Paul crucified for you? Were you baptized in the name of Paul? 1 Corinthians 1:12-13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E47B90C-97D9-53AF-C803-06D28B271F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2159"/>
            <a:ext cx="7772400" cy="76944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1"/>
                </a:solidFill>
              </a:rPr>
              <a:t>The New Testament Church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19565" y="1676400"/>
            <a:ext cx="8877300" cy="4973669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600" b="1" dirty="0"/>
              <a:t>Worships according to the Scriptures:</a:t>
            </a:r>
          </a:p>
          <a:p>
            <a:pPr lvl="1" eaLnBrk="1" hangingPunct="1">
              <a:defRPr/>
            </a:pPr>
            <a:r>
              <a:rPr lang="en-US" sz="2600" dirty="0"/>
              <a:t>Singing. Matthew 26:30; Acts 16:25; </a:t>
            </a:r>
            <a:br>
              <a:rPr lang="en-US" sz="2600" dirty="0"/>
            </a:br>
            <a:r>
              <a:rPr lang="en-US" sz="2600" dirty="0"/>
              <a:t>Romans 15:9; 1 Corinthians 14:15;</a:t>
            </a:r>
            <a:br>
              <a:rPr lang="en-US" sz="2600" dirty="0"/>
            </a:br>
            <a:r>
              <a:rPr lang="en-US" sz="2600" dirty="0"/>
              <a:t>Ephesians 5:19; Colossians 3:16;</a:t>
            </a:r>
            <a:br>
              <a:rPr lang="en-US" sz="2600" dirty="0"/>
            </a:br>
            <a:r>
              <a:rPr lang="en-US" sz="2600" dirty="0"/>
              <a:t>Hebrews 2:12; 13:15; James 5:13</a:t>
            </a:r>
          </a:p>
          <a:p>
            <a:pPr lvl="1" eaLnBrk="1" hangingPunct="1">
              <a:defRPr/>
            </a:pPr>
            <a:r>
              <a:rPr lang="en-US" sz="2600" dirty="0"/>
              <a:t>Praying. Acts 2:42; Acts 12:5, 12; </a:t>
            </a:r>
          </a:p>
          <a:p>
            <a:pPr marL="457200" lvl="1" indent="0" eaLnBrk="1" hangingPunct="1">
              <a:buNone/>
              <a:defRPr/>
            </a:pPr>
            <a:r>
              <a:rPr lang="en-US" sz="2600" dirty="0"/>
              <a:t>	1 Thessalonians 5:17</a:t>
            </a:r>
          </a:p>
          <a:p>
            <a:pPr lvl="1" eaLnBrk="1" hangingPunct="1">
              <a:defRPr/>
            </a:pPr>
            <a:r>
              <a:rPr lang="en-US" sz="2600" dirty="0"/>
              <a:t>Teaching. Acts 5:42; 1 Timothy 3:15</a:t>
            </a:r>
          </a:p>
          <a:p>
            <a:pPr lvl="1" eaLnBrk="1" hangingPunct="1">
              <a:defRPr/>
            </a:pPr>
            <a:r>
              <a:rPr lang="en-US" sz="2600" dirty="0"/>
              <a:t>Lord’s Supper. Acts 20:7; 1 Corinthians 11:23ff</a:t>
            </a:r>
          </a:p>
          <a:p>
            <a:pPr lvl="1" eaLnBrk="1" hangingPunct="1">
              <a:defRPr/>
            </a:pPr>
            <a:r>
              <a:rPr lang="en-US" sz="2600" dirty="0"/>
              <a:t>Giving. 1 Corinthians 16:1-2; </a:t>
            </a:r>
            <a:br>
              <a:rPr lang="en-US" sz="2600" dirty="0"/>
            </a:br>
            <a:r>
              <a:rPr lang="en-US" sz="2600" dirty="0"/>
              <a:t>2 Corinthians 9:6-7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E40405C-5EB7-98C0-4A0E-923950B600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2159"/>
            <a:ext cx="7772400" cy="769441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1"/>
                </a:solidFill>
              </a:rPr>
              <a:t>The New Testament Church</a:t>
            </a:r>
          </a:p>
        </p:txBody>
      </p:sp>
    </p:spTree>
    <p:extLst>
      <p:ext uri="{BB962C8B-B14F-4D97-AF65-F5344CB8AC3E}">
        <p14:creationId xmlns:p14="http://schemas.microsoft.com/office/powerpoint/2010/main" val="1492673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14300" y="1676400"/>
            <a:ext cx="8953500" cy="4973669"/>
          </a:xfr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600" b="1" dirty="0"/>
              <a:t>Requirements for membership.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/>
              <a:t>Faith. Romans 10:14; John 8:24; Hebrews 11:6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/>
              <a:t>Repentance. Luke 13:3; Acts 17:30-31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/>
              <a:t>Confession. Matthew 10:32-33; Acts 8:36-38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600" dirty="0"/>
              <a:t>Baptism.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600" b="1" dirty="0"/>
              <a:t>What?</a:t>
            </a:r>
            <a:r>
              <a:rPr lang="en-US" sz="2600" dirty="0"/>
              <a:t> – John 3:23; Acts 8; Matthew 3;</a:t>
            </a:r>
            <a:br>
              <a:rPr lang="en-US" sz="2600" dirty="0"/>
            </a:br>
            <a:r>
              <a:rPr lang="en-US" sz="2600" dirty="0"/>
              <a:t>Romans 6:3-4; Colossians 2:12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600" b="1" dirty="0"/>
              <a:t>Who?</a:t>
            </a:r>
            <a:r>
              <a:rPr lang="en-US" sz="2600" dirty="0"/>
              <a:t> – Matthew 28:19; Mark 16:15-16; </a:t>
            </a:r>
            <a:br>
              <a:rPr lang="en-US" sz="2600" dirty="0"/>
            </a:br>
            <a:r>
              <a:rPr lang="en-US" sz="2600" dirty="0"/>
              <a:t>Acts 2:38; Acts 8:12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600" b="1" dirty="0"/>
              <a:t>Why?</a:t>
            </a:r>
            <a:r>
              <a:rPr lang="en-US" sz="2600" dirty="0"/>
              <a:t> – </a:t>
            </a:r>
            <a:r>
              <a:rPr lang="en-US" sz="2600" i="1" dirty="0"/>
              <a:t>“</a:t>
            </a:r>
            <a:r>
              <a:rPr lang="en-US" sz="2600" b="1" i="1" dirty="0"/>
              <a:t>For Remission of Sins</a:t>
            </a:r>
            <a:r>
              <a:rPr lang="en-US" sz="2600" i="1" dirty="0"/>
              <a:t>”</a:t>
            </a:r>
            <a:br>
              <a:rPr lang="en-US" sz="2600" i="1" dirty="0"/>
            </a:br>
            <a:r>
              <a:rPr lang="en-US" sz="2600" dirty="0"/>
              <a:t>Acts 2:38; Mark 16:15-16; </a:t>
            </a:r>
            <a:br>
              <a:rPr lang="en-US" sz="2600" dirty="0"/>
            </a:br>
            <a:r>
              <a:rPr lang="en-US" sz="2600" dirty="0"/>
              <a:t>1 Corinthians 12:12-13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7C82218-40E3-5E33-0075-40B487BA0B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74950"/>
            <a:ext cx="7772400" cy="1446550"/>
          </a:xfr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chemeClr val="tx1"/>
                </a:solidFill>
              </a:rPr>
              <a:t>The New Testament Church/</a:t>
            </a:r>
            <a:br>
              <a:rPr lang="en-US" sz="4400" b="1" dirty="0">
                <a:solidFill>
                  <a:schemeClr val="tx1"/>
                </a:solidFill>
              </a:rPr>
            </a:br>
            <a:r>
              <a:rPr lang="en-US" sz="4400" b="1" dirty="0">
                <a:solidFill>
                  <a:schemeClr val="tx1"/>
                </a:solidFill>
              </a:rPr>
              <a:t>Body Of Saved People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2" id="{36C0F4FE-0B84-4C4B-AE26-AC5E32C63F98}" vid="{8E979A5B-2251-4516-9B13-0DC95807AC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679</Words>
  <Application>Microsoft Office PowerPoint</Application>
  <PresentationFormat>On-screen Show (4:3)</PresentationFormat>
  <Paragraphs>66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Verdana</vt:lpstr>
      <vt:lpstr>Wingdings</vt:lpstr>
      <vt:lpstr>Theme12</vt:lpstr>
      <vt:lpstr>The New Testament Church (Part 7) Matthew 16:13-18</vt:lpstr>
      <vt:lpstr>The New Testament Church</vt:lpstr>
      <vt:lpstr>The New Testament Church</vt:lpstr>
      <vt:lpstr>The New Testament Church</vt:lpstr>
      <vt:lpstr>The New Testament Church</vt:lpstr>
      <vt:lpstr>The New Testament Church</vt:lpstr>
      <vt:lpstr>The New Testament Church</vt:lpstr>
      <vt:lpstr>The New Testament Church</vt:lpstr>
      <vt:lpstr>The New Testament Church/ Body Of Saved People</vt:lpstr>
      <vt:lpstr>The New Testament Church/ Body Of Saved People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New Testament Church (Part 7)</dc:title>
  <dc:creator>Micky Galloway</dc:creator>
  <cp:lastModifiedBy>Richard Lidh</cp:lastModifiedBy>
  <cp:revision>15</cp:revision>
  <cp:lastPrinted>2022-09-18T21:38:25Z</cp:lastPrinted>
  <dcterms:created xsi:type="dcterms:W3CDTF">2022-09-17T18:20:45Z</dcterms:created>
  <dcterms:modified xsi:type="dcterms:W3CDTF">2022-09-18T21:38:54Z</dcterms:modified>
</cp:coreProperties>
</file>